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Lst>
  <p:sldSz cx="5292725" cy="74882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45" autoAdjust="0"/>
    <p:restoredTop sz="94660"/>
  </p:normalViewPr>
  <p:slideViewPr>
    <p:cSldViewPr snapToGrid="0">
      <p:cViewPr>
        <p:scale>
          <a:sx n="268" d="100"/>
          <a:sy n="268" d="100"/>
        </p:scale>
        <p:origin x="354" y="-47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6955" y="1225506"/>
            <a:ext cx="4498816" cy="2607016"/>
          </a:xfrm>
        </p:spPr>
        <p:txBody>
          <a:bodyPr anchor="b"/>
          <a:lstStyle>
            <a:lvl1pPr algn="ctr">
              <a:defRPr sz="3473"/>
            </a:lvl1pPr>
          </a:lstStyle>
          <a:p>
            <a:r>
              <a:rPr lang="en-US"/>
              <a:t>Click to edit Master title style</a:t>
            </a:r>
            <a:endParaRPr lang="en-US" dirty="0"/>
          </a:p>
        </p:txBody>
      </p:sp>
      <p:sp>
        <p:nvSpPr>
          <p:cNvPr id="3" name="Subtitle 2"/>
          <p:cNvSpPr>
            <a:spLocks noGrp="1"/>
          </p:cNvSpPr>
          <p:nvPr>
            <p:ph type="subTitle" idx="1"/>
          </p:nvPr>
        </p:nvSpPr>
        <p:spPr>
          <a:xfrm>
            <a:off x="661591" y="3933059"/>
            <a:ext cx="3969544" cy="1807924"/>
          </a:xfrm>
        </p:spPr>
        <p:txBody>
          <a:bodyPr/>
          <a:lstStyle>
            <a:lvl1pPr marL="0" indent="0" algn="ctr">
              <a:buNone/>
              <a:defRPr sz="1389"/>
            </a:lvl1pPr>
            <a:lvl2pPr marL="264627" indent="0" algn="ctr">
              <a:buNone/>
              <a:defRPr sz="1158"/>
            </a:lvl2pPr>
            <a:lvl3pPr marL="529255" indent="0" algn="ctr">
              <a:buNone/>
              <a:defRPr sz="1042"/>
            </a:lvl3pPr>
            <a:lvl4pPr marL="793882" indent="0" algn="ctr">
              <a:buNone/>
              <a:defRPr sz="926"/>
            </a:lvl4pPr>
            <a:lvl5pPr marL="1058509" indent="0" algn="ctr">
              <a:buNone/>
              <a:defRPr sz="926"/>
            </a:lvl5pPr>
            <a:lvl6pPr marL="1323137" indent="0" algn="ctr">
              <a:buNone/>
              <a:defRPr sz="926"/>
            </a:lvl6pPr>
            <a:lvl7pPr marL="1587764" indent="0" algn="ctr">
              <a:buNone/>
              <a:defRPr sz="926"/>
            </a:lvl7pPr>
            <a:lvl8pPr marL="1852392" indent="0" algn="ctr">
              <a:buNone/>
              <a:defRPr sz="926"/>
            </a:lvl8pPr>
            <a:lvl9pPr marL="2117019" indent="0" algn="ctr">
              <a:buNone/>
              <a:defRPr sz="92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8D6560-41A1-4892-A61B-A1822A92F8F3}"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B45F04-3A40-4EEC-A384-A824CD18621C}" type="slidenum">
              <a:rPr lang="en-GB" smtClean="0"/>
              <a:t>‹#›</a:t>
            </a:fld>
            <a:endParaRPr lang="en-GB"/>
          </a:p>
        </p:txBody>
      </p:sp>
    </p:spTree>
    <p:extLst>
      <p:ext uri="{BB962C8B-B14F-4D97-AF65-F5344CB8AC3E}">
        <p14:creationId xmlns:p14="http://schemas.microsoft.com/office/powerpoint/2010/main" val="2329647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8D6560-41A1-4892-A61B-A1822A92F8F3}"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B45F04-3A40-4EEC-A384-A824CD18621C}" type="slidenum">
              <a:rPr lang="en-GB" smtClean="0"/>
              <a:t>‹#›</a:t>
            </a:fld>
            <a:endParaRPr lang="en-GB"/>
          </a:p>
        </p:txBody>
      </p:sp>
    </p:spTree>
    <p:extLst>
      <p:ext uri="{BB962C8B-B14F-4D97-AF65-F5344CB8AC3E}">
        <p14:creationId xmlns:p14="http://schemas.microsoft.com/office/powerpoint/2010/main" val="1712400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87607" y="398679"/>
            <a:ext cx="1141244" cy="6345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63875" y="398679"/>
            <a:ext cx="3357572" cy="63459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8D6560-41A1-4892-A61B-A1822A92F8F3}"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B45F04-3A40-4EEC-A384-A824CD18621C}" type="slidenum">
              <a:rPr lang="en-GB" smtClean="0"/>
              <a:t>‹#›</a:t>
            </a:fld>
            <a:endParaRPr lang="en-GB"/>
          </a:p>
        </p:txBody>
      </p:sp>
    </p:spTree>
    <p:extLst>
      <p:ext uri="{BB962C8B-B14F-4D97-AF65-F5344CB8AC3E}">
        <p14:creationId xmlns:p14="http://schemas.microsoft.com/office/powerpoint/2010/main" val="1388465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8D6560-41A1-4892-A61B-A1822A92F8F3}"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B45F04-3A40-4EEC-A384-A824CD18621C}" type="slidenum">
              <a:rPr lang="en-GB" smtClean="0"/>
              <a:t>‹#›</a:t>
            </a:fld>
            <a:endParaRPr lang="en-GB"/>
          </a:p>
        </p:txBody>
      </p:sp>
    </p:spTree>
    <p:extLst>
      <p:ext uri="{BB962C8B-B14F-4D97-AF65-F5344CB8AC3E}">
        <p14:creationId xmlns:p14="http://schemas.microsoft.com/office/powerpoint/2010/main" val="613322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19" y="1866862"/>
            <a:ext cx="4564975" cy="3114898"/>
          </a:xfrm>
        </p:spPr>
        <p:txBody>
          <a:bodyPr anchor="b"/>
          <a:lstStyle>
            <a:lvl1pPr>
              <a:defRPr sz="3473"/>
            </a:lvl1pPr>
          </a:lstStyle>
          <a:p>
            <a:r>
              <a:rPr lang="en-US"/>
              <a:t>Click to edit Master title style</a:t>
            </a:r>
            <a:endParaRPr lang="en-US" dirty="0"/>
          </a:p>
        </p:txBody>
      </p:sp>
      <p:sp>
        <p:nvSpPr>
          <p:cNvPr id="3" name="Text Placeholder 2"/>
          <p:cNvSpPr>
            <a:spLocks noGrp="1"/>
          </p:cNvSpPr>
          <p:nvPr>
            <p:ph type="body" idx="1"/>
          </p:nvPr>
        </p:nvSpPr>
        <p:spPr>
          <a:xfrm>
            <a:off x="361119" y="5011228"/>
            <a:ext cx="4564975" cy="1638052"/>
          </a:xfrm>
        </p:spPr>
        <p:txBody>
          <a:bodyPr/>
          <a:lstStyle>
            <a:lvl1pPr marL="0" indent="0">
              <a:buNone/>
              <a:defRPr sz="1389">
                <a:solidFill>
                  <a:schemeClr val="tx1"/>
                </a:solidFill>
              </a:defRPr>
            </a:lvl1pPr>
            <a:lvl2pPr marL="264627" indent="0">
              <a:buNone/>
              <a:defRPr sz="1158">
                <a:solidFill>
                  <a:schemeClr val="tx1">
                    <a:tint val="75000"/>
                  </a:schemeClr>
                </a:solidFill>
              </a:defRPr>
            </a:lvl2pPr>
            <a:lvl3pPr marL="529255" indent="0">
              <a:buNone/>
              <a:defRPr sz="1042">
                <a:solidFill>
                  <a:schemeClr val="tx1">
                    <a:tint val="75000"/>
                  </a:schemeClr>
                </a:solidFill>
              </a:defRPr>
            </a:lvl3pPr>
            <a:lvl4pPr marL="793882" indent="0">
              <a:buNone/>
              <a:defRPr sz="926">
                <a:solidFill>
                  <a:schemeClr val="tx1">
                    <a:tint val="75000"/>
                  </a:schemeClr>
                </a:solidFill>
              </a:defRPr>
            </a:lvl4pPr>
            <a:lvl5pPr marL="1058509" indent="0">
              <a:buNone/>
              <a:defRPr sz="926">
                <a:solidFill>
                  <a:schemeClr val="tx1">
                    <a:tint val="75000"/>
                  </a:schemeClr>
                </a:solidFill>
              </a:defRPr>
            </a:lvl5pPr>
            <a:lvl6pPr marL="1323137" indent="0">
              <a:buNone/>
              <a:defRPr sz="926">
                <a:solidFill>
                  <a:schemeClr val="tx1">
                    <a:tint val="75000"/>
                  </a:schemeClr>
                </a:solidFill>
              </a:defRPr>
            </a:lvl6pPr>
            <a:lvl7pPr marL="1587764" indent="0">
              <a:buNone/>
              <a:defRPr sz="926">
                <a:solidFill>
                  <a:schemeClr val="tx1">
                    <a:tint val="75000"/>
                  </a:schemeClr>
                </a:solidFill>
              </a:defRPr>
            </a:lvl7pPr>
            <a:lvl8pPr marL="1852392" indent="0">
              <a:buNone/>
              <a:defRPr sz="926">
                <a:solidFill>
                  <a:schemeClr val="tx1">
                    <a:tint val="75000"/>
                  </a:schemeClr>
                </a:solidFill>
              </a:defRPr>
            </a:lvl8pPr>
            <a:lvl9pPr marL="2117019" indent="0">
              <a:buNone/>
              <a:defRPr sz="92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8D6560-41A1-4892-A61B-A1822A92F8F3}"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B45F04-3A40-4EEC-A384-A824CD18621C}" type="slidenum">
              <a:rPr lang="en-GB" smtClean="0"/>
              <a:t>‹#›</a:t>
            </a:fld>
            <a:endParaRPr lang="en-GB"/>
          </a:p>
        </p:txBody>
      </p:sp>
    </p:spTree>
    <p:extLst>
      <p:ext uri="{BB962C8B-B14F-4D97-AF65-F5344CB8AC3E}">
        <p14:creationId xmlns:p14="http://schemas.microsoft.com/office/powerpoint/2010/main" val="310825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3875" y="1993397"/>
            <a:ext cx="2249408" cy="47512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679442" y="1993397"/>
            <a:ext cx="2249408" cy="47512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8D6560-41A1-4892-A61B-A1822A92F8F3}" type="datetimeFigureOut">
              <a:rPr lang="en-GB" smtClean="0"/>
              <a:t>26/01/2021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B45F04-3A40-4EEC-A384-A824CD18621C}" type="slidenum">
              <a:rPr lang="en-GB" smtClean="0"/>
              <a:t>‹#›</a:t>
            </a:fld>
            <a:endParaRPr lang="en-GB"/>
          </a:p>
        </p:txBody>
      </p:sp>
    </p:spTree>
    <p:extLst>
      <p:ext uri="{BB962C8B-B14F-4D97-AF65-F5344CB8AC3E}">
        <p14:creationId xmlns:p14="http://schemas.microsoft.com/office/powerpoint/2010/main" val="3529231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4564" y="398681"/>
            <a:ext cx="4564975" cy="1447380"/>
          </a:xfrm>
        </p:spPr>
        <p:txBody>
          <a:bodyPr/>
          <a:lstStyle/>
          <a:p>
            <a:r>
              <a:rPr lang="en-US"/>
              <a:t>Click to edit Master title style</a:t>
            </a:r>
            <a:endParaRPr lang="en-US" dirty="0"/>
          </a:p>
        </p:txBody>
      </p:sp>
      <p:sp>
        <p:nvSpPr>
          <p:cNvPr id="3" name="Text Placeholder 2"/>
          <p:cNvSpPr>
            <a:spLocks noGrp="1"/>
          </p:cNvSpPr>
          <p:nvPr>
            <p:ph type="body" idx="1"/>
          </p:nvPr>
        </p:nvSpPr>
        <p:spPr>
          <a:xfrm>
            <a:off x="364565" y="1835659"/>
            <a:ext cx="2239070" cy="899628"/>
          </a:xfrm>
        </p:spPr>
        <p:txBody>
          <a:bodyPr anchor="b"/>
          <a:lstStyle>
            <a:lvl1pPr marL="0" indent="0">
              <a:buNone/>
              <a:defRPr sz="1389" b="1"/>
            </a:lvl1pPr>
            <a:lvl2pPr marL="264627" indent="0">
              <a:buNone/>
              <a:defRPr sz="1158" b="1"/>
            </a:lvl2pPr>
            <a:lvl3pPr marL="529255" indent="0">
              <a:buNone/>
              <a:defRPr sz="1042" b="1"/>
            </a:lvl3pPr>
            <a:lvl4pPr marL="793882" indent="0">
              <a:buNone/>
              <a:defRPr sz="926" b="1"/>
            </a:lvl4pPr>
            <a:lvl5pPr marL="1058509" indent="0">
              <a:buNone/>
              <a:defRPr sz="926" b="1"/>
            </a:lvl5pPr>
            <a:lvl6pPr marL="1323137" indent="0">
              <a:buNone/>
              <a:defRPr sz="926" b="1"/>
            </a:lvl6pPr>
            <a:lvl7pPr marL="1587764" indent="0">
              <a:buNone/>
              <a:defRPr sz="926" b="1"/>
            </a:lvl7pPr>
            <a:lvl8pPr marL="1852392" indent="0">
              <a:buNone/>
              <a:defRPr sz="926" b="1"/>
            </a:lvl8pPr>
            <a:lvl9pPr marL="2117019" indent="0">
              <a:buNone/>
              <a:defRPr sz="926" b="1"/>
            </a:lvl9pPr>
          </a:lstStyle>
          <a:p>
            <a:pPr lvl="0"/>
            <a:r>
              <a:rPr lang="en-US"/>
              <a:t>Click to edit Master text styles</a:t>
            </a:r>
          </a:p>
        </p:txBody>
      </p:sp>
      <p:sp>
        <p:nvSpPr>
          <p:cNvPr id="4" name="Content Placeholder 3"/>
          <p:cNvSpPr>
            <a:spLocks noGrp="1"/>
          </p:cNvSpPr>
          <p:nvPr>
            <p:ph sz="half" idx="2"/>
          </p:nvPr>
        </p:nvSpPr>
        <p:spPr>
          <a:xfrm>
            <a:off x="364565" y="2735287"/>
            <a:ext cx="2239070" cy="40231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679443" y="1835659"/>
            <a:ext cx="2250097" cy="899628"/>
          </a:xfrm>
        </p:spPr>
        <p:txBody>
          <a:bodyPr anchor="b"/>
          <a:lstStyle>
            <a:lvl1pPr marL="0" indent="0">
              <a:buNone/>
              <a:defRPr sz="1389" b="1"/>
            </a:lvl1pPr>
            <a:lvl2pPr marL="264627" indent="0">
              <a:buNone/>
              <a:defRPr sz="1158" b="1"/>
            </a:lvl2pPr>
            <a:lvl3pPr marL="529255" indent="0">
              <a:buNone/>
              <a:defRPr sz="1042" b="1"/>
            </a:lvl3pPr>
            <a:lvl4pPr marL="793882" indent="0">
              <a:buNone/>
              <a:defRPr sz="926" b="1"/>
            </a:lvl4pPr>
            <a:lvl5pPr marL="1058509" indent="0">
              <a:buNone/>
              <a:defRPr sz="926" b="1"/>
            </a:lvl5pPr>
            <a:lvl6pPr marL="1323137" indent="0">
              <a:buNone/>
              <a:defRPr sz="926" b="1"/>
            </a:lvl6pPr>
            <a:lvl7pPr marL="1587764" indent="0">
              <a:buNone/>
              <a:defRPr sz="926" b="1"/>
            </a:lvl7pPr>
            <a:lvl8pPr marL="1852392" indent="0">
              <a:buNone/>
              <a:defRPr sz="926" b="1"/>
            </a:lvl8pPr>
            <a:lvl9pPr marL="2117019" indent="0">
              <a:buNone/>
              <a:defRPr sz="926" b="1"/>
            </a:lvl9pPr>
          </a:lstStyle>
          <a:p>
            <a:pPr lvl="0"/>
            <a:r>
              <a:rPr lang="en-US"/>
              <a:t>Click to edit Master text styles</a:t>
            </a:r>
          </a:p>
        </p:txBody>
      </p:sp>
      <p:sp>
        <p:nvSpPr>
          <p:cNvPr id="6" name="Content Placeholder 5"/>
          <p:cNvSpPr>
            <a:spLocks noGrp="1"/>
          </p:cNvSpPr>
          <p:nvPr>
            <p:ph sz="quarter" idx="4"/>
          </p:nvPr>
        </p:nvSpPr>
        <p:spPr>
          <a:xfrm>
            <a:off x="2679443" y="2735287"/>
            <a:ext cx="2250097" cy="40231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8D6560-41A1-4892-A61B-A1822A92F8F3}" type="datetimeFigureOut">
              <a:rPr lang="en-GB" smtClean="0"/>
              <a:t>26/01/2021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B45F04-3A40-4EEC-A384-A824CD18621C}" type="slidenum">
              <a:rPr lang="en-GB" smtClean="0"/>
              <a:t>‹#›</a:t>
            </a:fld>
            <a:endParaRPr lang="en-GB"/>
          </a:p>
        </p:txBody>
      </p:sp>
    </p:spTree>
    <p:extLst>
      <p:ext uri="{BB962C8B-B14F-4D97-AF65-F5344CB8AC3E}">
        <p14:creationId xmlns:p14="http://schemas.microsoft.com/office/powerpoint/2010/main" val="369705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8D6560-41A1-4892-A61B-A1822A92F8F3}" type="datetimeFigureOut">
              <a:rPr lang="en-GB" smtClean="0"/>
              <a:t>26/01/2021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B45F04-3A40-4EEC-A384-A824CD18621C}" type="slidenum">
              <a:rPr lang="en-GB" smtClean="0"/>
              <a:t>‹#›</a:t>
            </a:fld>
            <a:endParaRPr lang="en-GB"/>
          </a:p>
        </p:txBody>
      </p:sp>
    </p:spTree>
    <p:extLst>
      <p:ext uri="{BB962C8B-B14F-4D97-AF65-F5344CB8AC3E}">
        <p14:creationId xmlns:p14="http://schemas.microsoft.com/office/powerpoint/2010/main" val="553408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8D6560-41A1-4892-A61B-A1822A92F8F3}" type="datetimeFigureOut">
              <a:rPr lang="en-GB" smtClean="0"/>
              <a:t>26/01/2021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B45F04-3A40-4EEC-A384-A824CD18621C}" type="slidenum">
              <a:rPr lang="en-GB" smtClean="0"/>
              <a:t>‹#›</a:t>
            </a:fld>
            <a:endParaRPr lang="en-GB"/>
          </a:p>
        </p:txBody>
      </p:sp>
    </p:spTree>
    <p:extLst>
      <p:ext uri="{BB962C8B-B14F-4D97-AF65-F5344CB8AC3E}">
        <p14:creationId xmlns:p14="http://schemas.microsoft.com/office/powerpoint/2010/main" val="2575501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4564" y="499216"/>
            <a:ext cx="1707042" cy="1747256"/>
          </a:xfrm>
        </p:spPr>
        <p:txBody>
          <a:bodyPr anchor="b"/>
          <a:lstStyle>
            <a:lvl1pPr>
              <a:defRPr sz="1852"/>
            </a:lvl1pPr>
          </a:lstStyle>
          <a:p>
            <a:r>
              <a:rPr lang="en-US"/>
              <a:t>Click to edit Master title style</a:t>
            </a:r>
            <a:endParaRPr lang="en-US" dirty="0"/>
          </a:p>
        </p:txBody>
      </p:sp>
      <p:sp>
        <p:nvSpPr>
          <p:cNvPr id="3" name="Content Placeholder 2"/>
          <p:cNvSpPr>
            <a:spLocks noGrp="1"/>
          </p:cNvSpPr>
          <p:nvPr>
            <p:ph idx="1"/>
          </p:nvPr>
        </p:nvSpPr>
        <p:spPr>
          <a:xfrm>
            <a:off x="2250098" y="1078169"/>
            <a:ext cx="2679442" cy="5321502"/>
          </a:xfrm>
        </p:spPr>
        <p:txBody>
          <a:bodyPr/>
          <a:lstStyle>
            <a:lvl1pPr>
              <a:defRPr sz="1852"/>
            </a:lvl1pPr>
            <a:lvl2pPr>
              <a:defRPr sz="1621"/>
            </a:lvl2pPr>
            <a:lvl3pPr>
              <a:defRPr sz="1389"/>
            </a:lvl3pPr>
            <a:lvl4pPr>
              <a:defRPr sz="1158"/>
            </a:lvl4pPr>
            <a:lvl5pPr>
              <a:defRPr sz="1158"/>
            </a:lvl5pPr>
            <a:lvl6pPr>
              <a:defRPr sz="1158"/>
            </a:lvl6pPr>
            <a:lvl7pPr>
              <a:defRPr sz="1158"/>
            </a:lvl7pPr>
            <a:lvl8pPr>
              <a:defRPr sz="1158"/>
            </a:lvl8pPr>
            <a:lvl9pPr>
              <a:defRPr sz="115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64564" y="2246471"/>
            <a:ext cx="1707042" cy="4161866"/>
          </a:xfrm>
        </p:spPr>
        <p:txBody>
          <a:bodyPr/>
          <a:lstStyle>
            <a:lvl1pPr marL="0" indent="0">
              <a:buNone/>
              <a:defRPr sz="926"/>
            </a:lvl1pPr>
            <a:lvl2pPr marL="264627" indent="0">
              <a:buNone/>
              <a:defRPr sz="810"/>
            </a:lvl2pPr>
            <a:lvl3pPr marL="529255" indent="0">
              <a:buNone/>
              <a:defRPr sz="695"/>
            </a:lvl3pPr>
            <a:lvl4pPr marL="793882" indent="0">
              <a:buNone/>
              <a:defRPr sz="579"/>
            </a:lvl4pPr>
            <a:lvl5pPr marL="1058509" indent="0">
              <a:buNone/>
              <a:defRPr sz="579"/>
            </a:lvl5pPr>
            <a:lvl6pPr marL="1323137" indent="0">
              <a:buNone/>
              <a:defRPr sz="579"/>
            </a:lvl6pPr>
            <a:lvl7pPr marL="1587764" indent="0">
              <a:buNone/>
              <a:defRPr sz="579"/>
            </a:lvl7pPr>
            <a:lvl8pPr marL="1852392" indent="0">
              <a:buNone/>
              <a:defRPr sz="579"/>
            </a:lvl8pPr>
            <a:lvl9pPr marL="2117019" indent="0">
              <a:buNone/>
              <a:defRPr sz="579"/>
            </a:lvl9pPr>
          </a:lstStyle>
          <a:p>
            <a:pPr lvl="0"/>
            <a:r>
              <a:rPr lang="en-US"/>
              <a:t>Click to edit Master text styles</a:t>
            </a:r>
          </a:p>
        </p:txBody>
      </p:sp>
      <p:sp>
        <p:nvSpPr>
          <p:cNvPr id="5" name="Date Placeholder 4"/>
          <p:cNvSpPr>
            <a:spLocks noGrp="1"/>
          </p:cNvSpPr>
          <p:nvPr>
            <p:ph type="dt" sz="half" idx="10"/>
          </p:nvPr>
        </p:nvSpPr>
        <p:spPr/>
        <p:txBody>
          <a:bodyPr/>
          <a:lstStyle/>
          <a:p>
            <a:fld id="{948D6560-41A1-4892-A61B-A1822A92F8F3}" type="datetimeFigureOut">
              <a:rPr lang="en-GB" smtClean="0"/>
              <a:t>26/01/2021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B45F04-3A40-4EEC-A384-A824CD18621C}" type="slidenum">
              <a:rPr lang="en-GB" smtClean="0"/>
              <a:t>‹#›</a:t>
            </a:fld>
            <a:endParaRPr lang="en-GB"/>
          </a:p>
        </p:txBody>
      </p:sp>
    </p:spTree>
    <p:extLst>
      <p:ext uri="{BB962C8B-B14F-4D97-AF65-F5344CB8AC3E}">
        <p14:creationId xmlns:p14="http://schemas.microsoft.com/office/powerpoint/2010/main" val="118386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4564" y="499216"/>
            <a:ext cx="1707042" cy="1747256"/>
          </a:xfrm>
        </p:spPr>
        <p:txBody>
          <a:bodyPr anchor="b"/>
          <a:lstStyle>
            <a:lvl1pPr>
              <a:defRPr sz="1852"/>
            </a:lvl1pPr>
          </a:lstStyle>
          <a:p>
            <a:r>
              <a:rPr lang="en-US"/>
              <a:t>Click to edit Master title style</a:t>
            </a:r>
            <a:endParaRPr lang="en-US" dirty="0"/>
          </a:p>
        </p:txBody>
      </p:sp>
      <p:sp>
        <p:nvSpPr>
          <p:cNvPr id="3" name="Picture Placeholder 2"/>
          <p:cNvSpPr>
            <a:spLocks noGrp="1" noChangeAspect="1"/>
          </p:cNvSpPr>
          <p:nvPr>
            <p:ph type="pic" idx="1"/>
          </p:nvPr>
        </p:nvSpPr>
        <p:spPr>
          <a:xfrm>
            <a:off x="2250098" y="1078169"/>
            <a:ext cx="2679442" cy="5321502"/>
          </a:xfrm>
        </p:spPr>
        <p:txBody>
          <a:bodyPr anchor="t"/>
          <a:lstStyle>
            <a:lvl1pPr marL="0" indent="0">
              <a:buNone/>
              <a:defRPr sz="1852"/>
            </a:lvl1pPr>
            <a:lvl2pPr marL="264627" indent="0">
              <a:buNone/>
              <a:defRPr sz="1621"/>
            </a:lvl2pPr>
            <a:lvl3pPr marL="529255" indent="0">
              <a:buNone/>
              <a:defRPr sz="1389"/>
            </a:lvl3pPr>
            <a:lvl4pPr marL="793882" indent="0">
              <a:buNone/>
              <a:defRPr sz="1158"/>
            </a:lvl4pPr>
            <a:lvl5pPr marL="1058509" indent="0">
              <a:buNone/>
              <a:defRPr sz="1158"/>
            </a:lvl5pPr>
            <a:lvl6pPr marL="1323137" indent="0">
              <a:buNone/>
              <a:defRPr sz="1158"/>
            </a:lvl6pPr>
            <a:lvl7pPr marL="1587764" indent="0">
              <a:buNone/>
              <a:defRPr sz="1158"/>
            </a:lvl7pPr>
            <a:lvl8pPr marL="1852392" indent="0">
              <a:buNone/>
              <a:defRPr sz="1158"/>
            </a:lvl8pPr>
            <a:lvl9pPr marL="2117019" indent="0">
              <a:buNone/>
              <a:defRPr sz="1158"/>
            </a:lvl9pPr>
          </a:lstStyle>
          <a:p>
            <a:r>
              <a:rPr lang="en-US"/>
              <a:t>Click icon to add picture</a:t>
            </a:r>
            <a:endParaRPr lang="en-US" dirty="0"/>
          </a:p>
        </p:txBody>
      </p:sp>
      <p:sp>
        <p:nvSpPr>
          <p:cNvPr id="4" name="Text Placeholder 3"/>
          <p:cNvSpPr>
            <a:spLocks noGrp="1"/>
          </p:cNvSpPr>
          <p:nvPr>
            <p:ph type="body" sz="half" idx="2"/>
          </p:nvPr>
        </p:nvSpPr>
        <p:spPr>
          <a:xfrm>
            <a:off x="364564" y="2246471"/>
            <a:ext cx="1707042" cy="4161866"/>
          </a:xfrm>
        </p:spPr>
        <p:txBody>
          <a:bodyPr/>
          <a:lstStyle>
            <a:lvl1pPr marL="0" indent="0">
              <a:buNone/>
              <a:defRPr sz="926"/>
            </a:lvl1pPr>
            <a:lvl2pPr marL="264627" indent="0">
              <a:buNone/>
              <a:defRPr sz="810"/>
            </a:lvl2pPr>
            <a:lvl3pPr marL="529255" indent="0">
              <a:buNone/>
              <a:defRPr sz="695"/>
            </a:lvl3pPr>
            <a:lvl4pPr marL="793882" indent="0">
              <a:buNone/>
              <a:defRPr sz="579"/>
            </a:lvl4pPr>
            <a:lvl5pPr marL="1058509" indent="0">
              <a:buNone/>
              <a:defRPr sz="579"/>
            </a:lvl5pPr>
            <a:lvl6pPr marL="1323137" indent="0">
              <a:buNone/>
              <a:defRPr sz="579"/>
            </a:lvl6pPr>
            <a:lvl7pPr marL="1587764" indent="0">
              <a:buNone/>
              <a:defRPr sz="579"/>
            </a:lvl7pPr>
            <a:lvl8pPr marL="1852392" indent="0">
              <a:buNone/>
              <a:defRPr sz="579"/>
            </a:lvl8pPr>
            <a:lvl9pPr marL="2117019" indent="0">
              <a:buNone/>
              <a:defRPr sz="579"/>
            </a:lvl9pPr>
          </a:lstStyle>
          <a:p>
            <a:pPr lvl="0"/>
            <a:r>
              <a:rPr lang="en-US"/>
              <a:t>Click to edit Master text styles</a:t>
            </a:r>
          </a:p>
        </p:txBody>
      </p:sp>
      <p:sp>
        <p:nvSpPr>
          <p:cNvPr id="5" name="Date Placeholder 4"/>
          <p:cNvSpPr>
            <a:spLocks noGrp="1"/>
          </p:cNvSpPr>
          <p:nvPr>
            <p:ph type="dt" sz="half" idx="10"/>
          </p:nvPr>
        </p:nvSpPr>
        <p:spPr/>
        <p:txBody>
          <a:bodyPr/>
          <a:lstStyle/>
          <a:p>
            <a:fld id="{948D6560-41A1-4892-A61B-A1822A92F8F3}" type="datetimeFigureOut">
              <a:rPr lang="en-GB" smtClean="0"/>
              <a:t>26/01/2021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B45F04-3A40-4EEC-A384-A824CD18621C}" type="slidenum">
              <a:rPr lang="en-GB" smtClean="0"/>
              <a:t>‹#›</a:t>
            </a:fld>
            <a:endParaRPr lang="en-GB"/>
          </a:p>
        </p:txBody>
      </p:sp>
    </p:spTree>
    <p:extLst>
      <p:ext uri="{BB962C8B-B14F-4D97-AF65-F5344CB8AC3E}">
        <p14:creationId xmlns:p14="http://schemas.microsoft.com/office/powerpoint/2010/main" val="104546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3875" y="398681"/>
            <a:ext cx="4564975" cy="14473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63875" y="1993397"/>
            <a:ext cx="4564975" cy="47512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3875" y="6940489"/>
            <a:ext cx="1190863" cy="398679"/>
          </a:xfrm>
          <a:prstGeom prst="rect">
            <a:avLst/>
          </a:prstGeom>
        </p:spPr>
        <p:txBody>
          <a:bodyPr vert="horz" lIns="91440" tIns="45720" rIns="91440" bIns="45720" rtlCol="0" anchor="ctr"/>
          <a:lstStyle>
            <a:lvl1pPr algn="l">
              <a:defRPr sz="695">
                <a:solidFill>
                  <a:schemeClr val="tx1">
                    <a:tint val="75000"/>
                  </a:schemeClr>
                </a:solidFill>
              </a:defRPr>
            </a:lvl1pPr>
          </a:lstStyle>
          <a:p>
            <a:fld id="{948D6560-41A1-4892-A61B-A1822A92F8F3}" type="datetimeFigureOut">
              <a:rPr lang="en-GB" smtClean="0"/>
              <a:t>26/01/2021</a:t>
            </a:fld>
            <a:endParaRPr lang="en-GB"/>
          </a:p>
        </p:txBody>
      </p:sp>
      <p:sp>
        <p:nvSpPr>
          <p:cNvPr id="5" name="Footer Placeholder 4"/>
          <p:cNvSpPr>
            <a:spLocks noGrp="1"/>
          </p:cNvSpPr>
          <p:nvPr>
            <p:ph type="ftr" sz="quarter" idx="3"/>
          </p:nvPr>
        </p:nvSpPr>
        <p:spPr>
          <a:xfrm>
            <a:off x="1753215" y="6940489"/>
            <a:ext cx="1786295" cy="398679"/>
          </a:xfrm>
          <a:prstGeom prst="rect">
            <a:avLst/>
          </a:prstGeom>
        </p:spPr>
        <p:txBody>
          <a:bodyPr vert="horz" lIns="91440" tIns="45720" rIns="91440" bIns="45720" rtlCol="0" anchor="ctr"/>
          <a:lstStyle>
            <a:lvl1pPr algn="ctr">
              <a:defRPr sz="69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737987" y="6940489"/>
            <a:ext cx="1190863" cy="398679"/>
          </a:xfrm>
          <a:prstGeom prst="rect">
            <a:avLst/>
          </a:prstGeom>
        </p:spPr>
        <p:txBody>
          <a:bodyPr vert="horz" lIns="91440" tIns="45720" rIns="91440" bIns="45720" rtlCol="0" anchor="ctr"/>
          <a:lstStyle>
            <a:lvl1pPr algn="r">
              <a:defRPr sz="695">
                <a:solidFill>
                  <a:schemeClr val="tx1">
                    <a:tint val="75000"/>
                  </a:schemeClr>
                </a:solidFill>
              </a:defRPr>
            </a:lvl1pPr>
          </a:lstStyle>
          <a:p>
            <a:fld id="{49B45F04-3A40-4EEC-A384-A824CD18621C}" type="slidenum">
              <a:rPr lang="en-GB" smtClean="0"/>
              <a:t>‹#›</a:t>
            </a:fld>
            <a:endParaRPr lang="en-GB"/>
          </a:p>
        </p:txBody>
      </p:sp>
    </p:spTree>
    <p:extLst>
      <p:ext uri="{BB962C8B-B14F-4D97-AF65-F5344CB8AC3E}">
        <p14:creationId xmlns:p14="http://schemas.microsoft.com/office/powerpoint/2010/main" val="18153388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529255" rtl="0" eaLnBrk="1" latinLnBrk="0" hangingPunct="1">
        <a:lnSpc>
          <a:spcPct val="90000"/>
        </a:lnSpc>
        <a:spcBef>
          <a:spcPct val="0"/>
        </a:spcBef>
        <a:buNone/>
        <a:defRPr sz="2547" kern="1200">
          <a:solidFill>
            <a:schemeClr val="tx1"/>
          </a:solidFill>
          <a:latin typeface="+mj-lt"/>
          <a:ea typeface="+mj-ea"/>
          <a:cs typeface="+mj-cs"/>
        </a:defRPr>
      </a:lvl1pPr>
    </p:titleStyle>
    <p:bodyStyle>
      <a:lvl1pPr marL="132314" indent="-132314" algn="l" defTabSz="529255" rtl="0" eaLnBrk="1" latinLnBrk="0" hangingPunct="1">
        <a:lnSpc>
          <a:spcPct val="90000"/>
        </a:lnSpc>
        <a:spcBef>
          <a:spcPts val="579"/>
        </a:spcBef>
        <a:buFont typeface="Arial" panose="020B0604020202020204" pitchFamily="34" charset="0"/>
        <a:buChar char="•"/>
        <a:defRPr sz="1621" kern="1200">
          <a:solidFill>
            <a:schemeClr val="tx1"/>
          </a:solidFill>
          <a:latin typeface="+mn-lt"/>
          <a:ea typeface="+mn-ea"/>
          <a:cs typeface="+mn-cs"/>
        </a:defRPr>
      </a:lvl1pPr>
      <a:lvl2pPr marL="396941" indent="-132314" algn="l" defTabSz="529255" rtl="0" eaLnBrk="1" latinLnBrk="0" hangingPunct="1">
        <a:lnSpc>
          <a:spcPct val="90000"/>
        </a:lnSpc>
        <a:spcBef>
          <a:spcPts val="289"/>
        </a:spcBef>
        <a:buFont typeface="Arial" panose="020B0604020202020204" pitchFamily="34" charset="0"/>
        <a:buChar char="•"/>
        <a:defRPr sz="1389" kern="1200">
          <a:solidFill>
            <a:schemeClr val="tx1"/>
          </a:solidFill>
          <a:latin typeface="+mn-lt"/>
          <a:ea typeface="+mn-ea"/>
          <a:cs typeface="+mn-cs"/>
        </a:defRPr>
      </a:lvl2pPr>
      <a:lvl3pPr marL="661568" indent="-132314" algn="l" defTabSz="529255" rtl="0" eaLnBrk="1" latinLnBrk="0" hangingPunct="1">
        <a:lnSpc>
          <a:spcPct val="90000"/>
        </a:lnSpc>
        <a:spcBef>
          <a:spcPts val="289"/>
        </a:spcBef>
        <a:buFont typeface="Arial" panose="020B0604020202020204" pitchFamily="34" charset="0"/>
        <a:buChar char="•"/>
        <a:defRPr sz="1158" kern="1200">
          <a:solidFill>
            <a:schemeClr val="tx1"/>
          </a:solidFill>
          <a:latin typeface="+mn-lt"/>
          <a:ea typeface="+mn-ea"/>
          <a:cs typeface="+mn-cs"/>
        </a:defRPr>
      </a:lvl3pPr>
      <a:lvl4pPr marL="926196" indent="-132314" algn="l" defTabSz="529255" rtl="0" eaLnBrk="1" latinLnBrk="0" hangingPunct="1">
        <a:lnSpc>
          <a:spcPct val="90000"/>
        </a:lnSpc>
        <a:spcBef>
          <a:spcPts val="289"/>
        </a:spcBef>
        <a:buFont typeface="Arial" panose="020B0604020202020204" pitchFamily="34" charset="0"/>
        <a:buChar char="•"/>
        <a:defRPr sz="1042" kern="1200">
          <a:solidFill>
            <a:schemeClr val="tx1"/>
          </a:solidFill>
          <a:latin typeface="+mn-lt"/>
          <a:ea typeface="+mn-ea"/>
          <a:cs typeface="+mn-cs"/>
        </a:defRPr>
      </a:lvl4pPr>
      <a:lvl5pPr marL="1190823" indent="-132314" algn="l" defTabSz="529255" rtl="0" eaLnBrk="1" latinLnBrk="0" hangingPunct="1">
        <a:lnSpc>
          <a:spcPct val="90000"/>
        </a:lnSpc>
        <a:spcBef>
          <a:spcPts val="289"/>
        </a:spcBef>
        <a:buFont typeface="Arial" panose="020B0604020202020204" pitchFamily="34" charset="0"/>
        <a:buChar char="•"/>
        <a:defRPr sz="1042" kern="1200">
          <a:solidFill>
            <a:schemeClr val="tx1"/>
          </a:solidFill>
          <a:latin typeface="+mn-lt"/>
          <a:ea typeface="+mn-ea"/>
          <a:cs typeface="+mn-cs"/>
        </a:defRPr>
      </a:lvl5pPr>
      <a:lvl6pPr marL="1455450" indent="-132314" algn="l" defTabSz="529255" rtl="0" eaLnBrk="1" latinLnBrk="0" hangingPunct="1">
        <a:lnSpc>
          <a:spcPct val="90000"/>
        </a:lnSpc>
        <a:spcBef>
          <a:spcPts val="289"/>
        </a:spcBef>
        <a:buFont typeface="Arial" panose="020B0604020202020204" pitchFamily="34" charset="0"/>
        <a:buChar char="•"/>
        <a:defRPr sz="1042" kern="1200">
          <a:solidFill>
            <a:schemeClr val="tx1"/>
          </a:solidFill>
          <a:latin typeface="+mn-lt"/>
          <a:ea typeface="+mn-ea"/>
          <a:cs typeface="+mn-cs"/>
        </a:defRPr>
      </a:lvl6pPr>
      <a:lvl7pPr marL="1720078" indent="-132314" algn="l" defTabSz="529255" rtl="0" eaLnBrk="1" latinLnBrk="0" hangingPunct="1">
        <a:lnSpc>
          <a:spcPct val="90000"/>
        </a:lnSpc>
        <a:spcBef>
          <a:spcPts val="289"/>
        </a:spcBef>
        <a:buFont typeface="Arial" panose="020B0604020202020204" pitchFamily="34" charset="0"/>
        <a:buChar char="•"/>
        <a:defRPr sz="1042" kern="1200">
          <a:solidFill>
            <a:schemeClr val="tx1"/>
          </a:solidFill>
          <a:latin typeface="+mn-lt"/>
          <a:ea typeface="+mn-ea"/>
          <a:cs typeface="+mn-cs"/>
        </a:defRPr>
      </a:lvl7pPr>
      <a:lvl8pPr marL="1984705" indent="-132314" algn="l" defTabSz="529255" rtl="0" eaLnBrk="1" latinLnBrk="0" hangingPunct="1">
        <a:lnSpc>
          <a:spcPct val="90000"/>
        </a:lnSpc>
        <a:spcBef>
          <a:spcPts val="289"/>
        </a:spcBef>
        <a:buFont typeface="Arial" panose="020B0604020202020204" pitchFamily="34" charset="0"/>
        <a:buChar char="•"/>
        <a:defRPr sz="1042" kern="1200">
          <a:solidFill>
            <a:schemeClr val="tx1"/>
          </a:solidFill>
          <a:latin typeface="+mn-lt"/>
          <a:ea typeface="+mn-ea"/>
          <a:cs typeface="+mn-cs"/>
        </a:defRPr>
      </a:lvl8pPr>
      <a:lvl9pPr marL="2249333" indent="-132314" algn="l" defTabSz="529255" rtl="0" eaLnBrk="1" latinLnBrk="0" hangingPunct="1">
        <a:lnSpc>
          <a:spcPct val="90000"/>
        </a:lnSpc>
        <a:spcBef>
          <a:spcPts val="289"/>
        </a:spcBef>
        <a:buFont typeface="Arial" panose="020B0604020202020204" pitchFamily="34" charset="0"/>
        <a:buChar char="•"/>
        <a:defRPr sz="1042" kern="1200">
          <a:solidFill>
            <a:schemeClr val="tx1"/>
          </a:solidFill>
          <a:latin typeface="+mn-lt"/>
          <a:ea typeface="+mn-ea"/>
          <a:cs typeface="+mn-cs"/>
        </a:defRPr>
      </a:lvl9pPr>
    </p:bodyStyle>
    <p:otherStyle>
      <a:defPPr>
        <a:defRPr lang="en-US"/>
      </a:defPPr>
      <a:lvl1pPr marL="0" algn="l" defTabSz="529255" rtl="0" eaLnBrk="1" latinLnBrk="0" hangingPunct="1">
        <a:defRPr sz="1042" kern="1200">
          <a:solidFill>
            <a:schemeClr val="tx1"/>
          </a:solidFill>
          <a:latin typeface="+mn-lt"/>
          <a:ea typeface="+mn-ea"/>
          <a:cs typeface="+mn-cs"/>
        </a:defRPr>
      </a:lvl1pPr>
      <a:lvl2pPr marL="264627" algn="l" defTabSz="529255" rtl="0" eaLnBrk="1" latinLnBrk="0" hangingPunct="1">
        <a:defRPr sz="1042" kern="1200">
          <a:solidFill>
            <a:schemeClr val="tx1"/>
          </a:solidFill>
          <a:latin typeface="+mn-lt"/>
          <a:ea typeface="+mn-ea"/>
          <a:cs typeface="+mn-cs"/>
        </a:defRPr>
      </a:lvl2pPr>
      <a:lvl3pPr marL="529255" algn="l" defTabSz="529255" rtl="0" eaLnBrk="1" latinLnBrk="0" hangingPunct="1">
        <a:defRPr sz="1042" kern="1200">
          <a:solidFill>
            <a:schemeClr val="tx1"/>
          </a:solidFill>
          <a:latin typeface="+mn-lt"/>
          <a:ea typeface="+mn-ea"/>
          <a:cs typeface="+mn-cs"/>
        </a:defRPr>
      </a:lvl3pPr>
      <a:lvl4pPr marL="793882" algn="l" defTabSz="529255" rtl="0" eaLnBrk="1" latinLnBrk="0" hangingPunct="1">
        <a:defRPr sz="1042" kern="1200">
          <a:solidFill>
            <a:schemeClr val="tx1"/>
          </a:solidFill>
          <a:latin typeface="+mn-lt"/>
          <a:ea typeface="+mn-ea"/>
          <a:cs typeface="+mn-cs"/>
        </a:defRPr>
      </a:lvl4pPr>
      <a:lvl5pPr marL="1058509" algn="l" defTabSz="529255" rtl="0" eaLnBrk="1" latinLnBrk="0" hangingPunct="1">
        <a:defRPr sz="1042" kern="1200">
          <a:solidFill>
            <a:schemeClr val="tx1"/>
          </a:solidFill>
          <a:latin typeface="+mn-lt"/>
          <a:ea typeface="+mn-ea"/>
          <a:cs typeface="+mn-cs"/>
        </a:defRPr>
      </a:lvl5pPr>
      <a:lvl6pPr marL="1323137" algn="l" defTabSz="529255" rtl="0" eaLnBrk="1" latinLnBrk="0" hangingPunct="1">
        <a:defRPr sz="1042" kern="1200">
          <a:solidFill>
            <a:schemeClr val="tx1"/>
          </a:solidFill>
          <a:latin typeface="+mn-lt"/>
          <a:ea typeface="+mn-ea"/>
          <a:cs typeface="+mn-cs"/>
        </a:defRPr>
      </a:lvl6pPr>
      <a:lvl7pPr marL="1587764" algn="l" defTabSz="529255" rtl="0" eaLnBrk="1" latinLnBrk="0" hangingPunct="1">
        <a:defRPr sz="1042" kern="1200">
          <a:solidFill>
            <a:schemeClr val="tx1"/>
          </a:solidFill>
          <a:latin typeface="+mn-lt"/>
          <a:ea typeface="+mn-ea"/>
          <a:cs typeface="+mn-cs"/>
        </a:defRPr>
      </a:lvl7pPr>
      <a:lvl8pPr marL="1852392" algn="l" defTabSz="529255" rtl="0" eaLnBrk="1" latinLnBrk="0" hangingPunct="1">
        <a:defRPr sz="1042" kern="1200">
          <a:solidFill>
            <a:schemeClr val="tx1"/>
          </a:solidFill>
          <a:latin typeface="+mn-lt"/>
          <a:ea typeface="+mn-ea"/>
          <a:cs typeface="+mn-cs"/>
        </a:defRPr>
      </a:lvl8pPr>
      <a:lvl9pPr marL="2117019" algn="l" defTabSz="529255" rtl="0" eaLnBrk="1" latinLnBrk="0" hangingPunct="1">
        <a:defRPr sz="104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45000">
              <a:schemeClr val="accent1">
                <a:lumMod val="45000"/>
                <a:lumOff val="55000"/>
              </a:schemeClr>
            </a:gs>
            <a:gs pos="59000">
              <a:schemeClr val="accent1">
                <a:lumMod val="45000"/>
                <a:lumOff val="55000"/>
              </a:schemeClr>
            </a:gs>
            <a:gs pos="93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2A6346F-53ED-4087-BB83-792D536123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607"/>
          <a:stretch/>
        </p:blipFill>
        <p:spPr bwMode="auto">
          <a:xfrm>
            <a:off x="9525" y="9525"/>
            <a:ext cx="5280908" cy="277501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1027" name="AutoShape 3">
            <a:extLst>
              <a:ext uri="{FF2B5EF4-FFF2-40B4-BE49-F238E27FC236}">
                <a16:creationId xmlns:a16="http://schemas.microsoft.com/office/drawing/2014/main" id="{893DED18-B0E8-4126-A165-4D2790C8F9E1}"/>
              </a:ext>
            </a:extLst>
          </p:cNvPr>
          <p:cNvCxnSpPr>
            <a:cxnSpLocks noChangeShapeType="1"/>
          </p:cNvCxnSpPr>
          <p:nvPr/>
        </p:nvCxnSpPr>
        <p:spPr bwMode="auto">
          <a:xfrm>
            <a:off x="3351214" y="9526"/>
            <a:ext cx="1809397" cy="928"/>
          </a:xfrm>
          <a:prstGeom prst="straightConnector1">
            <a:avLst/>
          </a:prstGeom>
          <a:noFill/>
          <a:ln w="12700" algn="ctr">
            <a:solidFill>
              <a:srgbClr val="397E8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pic>
        <p:nvPicPr>
          <p:cNvPr id="1028" name="Picture 4">
            <a:extLst>
              <a:ext uri="{FF2B5EF4-FFF2-40B4-BE49-F238E27FC236}">
                <a16:creationId xmlns:a16="http://schemas.microsoft.com/office/drawing/2014/main" id="{219479E2-3016-4D0C-B058-5595D17A4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75814"/>
            <a:ext cx="1069910" cy="30873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5">
            <a:extLst>
              <a:ext uri="{FF2B5EF4-FFF2-40B4-BE49-F238E27FC236}">
                <a16:creationId xmlns:a16="http://schemas.microsoft.com/office/drawing/2014/main" id="{D9CFD463-A57A-4608-B915-C88A3FB53B8A}"/>
              </a:ext>
            </a:extLst>
          </p:cNvPr>
          <p:cNvSpPr txBox="1">
            <a:spLocks noChangeArrowheads="1"/>
          </p:cNvSpPr>
          <p:nvPr/>
        </p:nvSpPr>
        <p:spPr bwMode="auto">
          <a:xfrm>
            <a:off x="1322389" y="1823736"/>
            <a:ext cx="4057650" cy="8180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err="1">
                <a:ln>
                  <a:noFill/>
                </a:ln>
                <a:solidFill>
                  <a:srgbClr val="FFFF00"/>
                </a:solidFill>
                <a:effectLst/>
                <a:latin typeface="Arial" panose="020B0604020202020204" pitchFamily="34" charset="0"/>
              </a:rPr>
              <a:t>RSPdx</a:t>
            </a:r>
            <a:r>
              <a:rPr kumimoji="0" lang="en-GB" altLang="en-US" sz="1600" b="1" i="0" u="none" strike="noStrike" cap="none" normalizeH="0" baseline="0" dirty="0">
                <a:ln>
                  <a:noFill/>
                </a:ln>
                <a:solidFill>
                  <a:srgbClr val="FFFF00"/>
                </a:solidFill>
                <a:effectLst/>
                <a:latin typeface="Arial" panose="020B0604020202020204" pitchFamily="34" charset="0"/>
              </a:rPr>
              <a:t> with multiple antenna inputs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FFFF00"/>
                </a:solidFill>
                <a:effectLst/>
                <a:latin typeface="Arial" panose="020B0604020202020204" pitchFamily="34" charset="0"/>
              </a:rPr>
              <a:t>Diversity tuning with RSPduo</a:t>
            </a:r>
          </a:p>
          <a:p>
            <a:pPr lvl="0" algn="ctr" defTabSz="914400" eaLnBrk="0" fontAlgn="base" hangingPunct="0">
              <a:spcBef>
                <a:spcPct val="0"/>
              </a:spcBef>
              <a:spcAft>
                <a:spcPct val="0"/>
              </a:spcAft>
            </a:pPr>
            <a:r>
              <a:rPr lang="en-GB" altLang="en-US" sz="1600" b="1" dirty="0">
                <a:solidFill>
                  <a:srgbClr val="FFFF00"/>
                </a:solidFill>
                <a:latin typeface="Arial" panose="020B0604020202020204" pitchFamily="34" charset="0"/>
              </a:rPr>
              <a:t>Integrated scanning software</a:t>
            </a:r>
            <a:endParaRPr kumimoji="0" lang="en-GB" altLang="en-US" sz="1600" b="1" i="0" u="none" strike="noStrike" cap="none" normalizeH="0" baseline="0" dirty="0">
              <a:ln>
                <a:noFill/>
              </a:ln>
              <a:solidFill>
                <a:srgbClr val="FFFF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1" name="Picture 7" descr="DiversityDemo">
            <a:extLst>
              <a:ext uri="{FF2B5EF4-FFF2-40B4-BE49-F238E27FC236}">
                <a16:creationId xmlns:a16="http://schemas.microsoft.com/office/drawing/2014/main" id="{863D3B6E-9337-46D1-B5B0-33B03C70E3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7166" t="30014" r="11623" b="27139"/>
          <a:stretch>
            <a:fillRect/>
          </a:stretch>
        </p:blipFill>
        <p:spPr bwMode="auto">
          <a:xfrm>
            <a:off x="7937" y="773113"/>
            <a:ext cx="1578231" cy="121828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 name="Rectangle 7">
            <a:extLst>
              <a:ext uri="{FF2B5EF4-FFF2-40B4-BE49-F238E27FC236}">
                <a16:creationId xmlns:a16="http://schemas.microsoft.com/office/drawing/2014/main" id="{9193EC52-317D-4427-99C2-B8B8227FC75E}"/>
              </a:ext>
            </a:extLst>
          </p:cNvPr>
          <p:cNvSpPr/>
          <p:nvPr/>
        </p:nvSpPr>
        <p:spPr>
          <a:xfrm>
            <a:off x="17462" y="2784543"/>
            <a:ext cx="5282496" cy="2978701"/>
          </a:xfrm>
          <a:prstGeom prst="rect">
            <a:avLst/>
          </a:prstGeom>
        </p:spPr>
        <p:txBody>
          <a:bodyPr wrap="square">
            <a:spAutoFit/>
          </a:bodyPr>
          <a:lstStyle/>
          <a:p>
            <a:pPr algn="ctr">
              <a:lnSpc>
                <a:spcPct val="119000"/>
              </a:lnSpc>
            </a:pPr>
            <a:r>
              <a:rPr lang="en-GB" sz="3200" b="1" kern="1400" dirty="0">
                <a:solidFill>
                  <a:srgbClr val="042C50"/>
                </a:solidFill>
                <a:latin typeface="Arial" panose="020B0604020202020204" pitchFamily="34" charset="0"/>
              </a:rPr>
              <a:t>SDRplay SDR Receivers</a:t>
            </a:r>
            <a:endParaRPr lang="en-GB" sz="3200" kern="1400" dirty="0">
              <a:solidFill>
                <a:srgbClr val="000000"/>
              </a:solidFill>
              <a:latin typeface="Calibri" panose="020F0502020204030204" pitchFamily="34" charset="0"/>
            </a:endParaRPr>
          </a:p>
          <a:p>
            <a:pPr marL="179388" indent="-179388">
              <a:lnSpc>
                <a:spcPct val="80000"/>
              </a:lnSpc>
              <a:spcBef>
                <a:spcPts val="500"/>
              </a:spcBef>
              <a:buFont typeface="Arial" panose="020B0604020202020204" pitchFamily="34" charset="0"/>
              <a:buChar char="•"/>
              <a:tabLst>
                <a:tab pos="179388" algn="l"/>
              </a:tabLst>
            </a:pPr>
            <a:r>
              <a:rPr lang="en-GB" sz="900" kern="1400" dirty="0">
                <a:solidFill>
                  <a:srgbClr val="042C50"/>
                </a:solidFill>
                <a:latin typeface="Arial" panose="020B0604020202020204" pitchFamily="34" charset="0"/>
              </a:rPr>
              <a:t>Continuous SDR coverage from 1kHz to 2GHz (NO GAPS!) – just add a computer &amp; antenna</a:t>
            </a:r>
            <a:endParaRPr lang="en-GB" sz="900" kern="1400" dirty="0">
              <a:solidFill>
                <a:srgbClr val="000000"/>
              </a:solidFill>
              <a:latin typeface="Calibri" panose="020F0502020204030204" pitchFamily="34" charset="0"/>
            </a:endParaRPr>
          </a:p>
          <a:p>
            <a:pPr marL="179388" indent="-179388">
              <a:lnSpc>
                <a:spcPct val="80000"/>
              </a:lnSpc>
              <a:spcBef>
                <a:spcPts val="500"/>
              </a:spcBef>
              <a:buFont typeface="Arial" panose="020B0604020202020204" pitchFamily="34" charset="0"/>
              <a:buChar char="•"/>
              <a:tabLst>
                <a:tab pos="179388" algn="l"/>
              </a:tabLst>
            </a:pPr>
            <a:r>
              <a:rPr lang="en-GB" sz="900" kern="1400" dirty="0">
                <a:solidFill>
                  <a:srgbClr val="042C50"/>
                </a:solidFill>
                <a:latin typeface="Arial" panose="020B0604020202020204" pitchFamily="34" charset="0"/>
              </a:rPr>
              <a:t>Receive, monitor and record up to 10MHz spectrum – visualise signals in multiple bands</a:t>
            </a:r>
            <a:endParaRPr lang="en-GB" sz="900" kern="1400" dirty="0">
              <a:solidFill>
                <a:srgbClr val="000000"/>
              </a:solidFill>
              <a:latin typeface="Calibri" panose="020F0502020204030204" pitchFamily="34" charset="0"/>
            </a:endParaRPr>
          </a:p>
          <a:p>
            <a:pPr marL="179388" indent="-179388">
              <a:lnSpc>
                <a:spcPct val="80000"/>
              </a:lnSpc>
              <a:spcBef>
                <a:spcPts val="500"/>
              </a:spcBef>
              <a:buFont typeface="Arial" panose="020B0604020202020204" pitchFamily="34" charset="0"/>
              <a:buChar char="•"/>
              <a:tabLst>
                <a:tab pos="179388" algn="l"/>
              </a:tabLst>
            </a:pPr>
            <a:r>
              <a:rPr lang="en-GB" sz="900" kern="1400" dirty="0">
                <a:solidFill>
                  <a:srgbClr val="042C50"/>
                </a:solidFill>
                <a:latin typeface="Arial" panose="020B0604020202020204" pitchFamily="34" charset="0"/>
              </a:rPr>
              <a:t>Use as a stand-alone general coverage RX, or as a </a:t>
            </a:r>
            <a:r>
              <a:rPr lang="en-GB" sz="900" kern="1400" dirty="0" err="1">
                <a:solidFill>
                  <a:srgbClr val="042C50"/>
                </a:solidFill>
                <a:latin typeface="Arial" panose="020B0604020202020204" pitchFamily="34" charset="0"/>
              </a:rPr>
              <a:t>panadapter</a:t>
            </a:r>
            <a:r>
              <a:rPr lang="en-GB" sz="900" kern="1400" dirty="0">
                <a:solidFill>
                  <a:srgbClr val="042C50"/>
                </a:solidFill>
                <a:latin typeface="Arial" panose="020B0604020202020204" pitchFamily="34" charset="0"/>
              </a:rPr>
              <a:t> </a:t>
            </a:r>
            <a:endParaRPr lang="en-GB" sz="900" kern="1400" dirty="0">
              <a:solidFill>
                <a:srgbClr val="000000"/>
              </a:solidFill>
              <a:latin typeface="Calibri" panose="020F0502020204030204" pitchFamily="34" charset="0"/>
            </a:endParaRPr>
          </a:p>
          <a:p>
            <a:pPr marL="179388" indent="-179388">
              <a:lnSpc>
                <a:spcPct val="80000"/>
              </a:lnSpc>
              <a:spcBef>
                <a:spcPts val="500"/>
              </a:spcBef>
              <a:buFont typeface="Arial" panose="020B0604020202020204" pitchFamily="34" charset="0"/>
              <a:buChar char="•"/>
              <a:tabLst>
                <a:tab pos="179388" algn="l"/>
              </a:tabLst>
            </a:pPr>
            <a:r>
              <a:rPr lang="en-GB" sz="900" kern="1400" dirty="0" err="1">
                <a:solidFill>
                  <a:srgbClr val="042C50"/>
                </a:solidFill>
                <a:latin typeface="Arial" panose="020B0604020202020204" pitchFamily="34" charset="0"/>
              </a:rPr>
              <a:t>SDRuno</a:t>
            </a:r>
            <a:r>
              <a:rPr lang="en-GB" sz="900" kern="1400" dirty="0">
                <a:solidFill>
                  <a:srgbClr val="042C50"/>
                </a:solidFill>
                <a:latin typeface="Arial" panose="020B0604020202020204" pitchFamily="34" charset="0"/>
              </a:rPr>
              <a:t> Windows SDR software provided free-of-charge includes a fully integrated scanner</a:t>
            </a:r>
            <a:endParaRPr lang="en-GB" sz="900" kern="1400" dirty="0">
              <a:solidFill>
                <a:srgbClr val="000000"/>
              </a:solidFill>
              <a:latin typeface="Calibri" panose="020F0502020204030204" pitchFamily="34" charset="0"/>
            </a:endParaRPr>
          </a:p>
          <a:p>
            <a:pPr marL="179388" indent="-179388">
              <a:lnSpc>
                <a:spcPct val="80000"/>
              </a:lnSpc>
              <a:spcBef>
                <a:spcPts val="500"/>
              </a:spcBef>
              <a:buFont typeface="Arial" panose="020B0604020202020204" pitchFamily="34" charset="0"/>
              <a:buChar char="•"/>
              <a:tabLst>
                <a:tab pos="179388" algn="l"/>
              </a:tabLst>
            </a:pPr>
            <a:r>
              <a:rPr lang="en-GB" sz="900" kern="1400" dirty="0" err="1">
                <a:solidFill>
                  <a:srgbClr val="042C50"/>
                </a:solidFill>
                <a:latin typeface="Arial" panose="020B0604020202020204" pitchFamily="34" charset="0"/>
              </a:rPr>
              <a:t>RSPdx</a:t>
            </a:r>
            <a:r>
              <a:rPr lang="en-GB" sz="900" kern="1400" dirty="0">
                <a:solidFill>
                  <a:srgbClr val="042C50"/>
                </a:solidFill>
                <a:latin typeface="Arial" panose="020B0604020202020204" pitchFamily="34" charset="0"/>
              </a:rPr>
              <a:t> has multiple antenna ports and extra features for demanding MF/LF/VLF conditions below 2MHz  </a:t>
            </a:r>
          </a:p>
          <a:p>
            <a:pPr marL="179388" indent="-179388">
              <a:lnSpc>
                <a:spcPct val="80000"/>
              </a:lnSpc>
              <a:spcBef>
                <a:spcPts val="500"/>
              </a:spcBef>
              <a:buFont typeface="Arial" panose="020B0604020202020204" pitchFamily="34" charset="0"/>
              <a:buChar char="•"/>
              <a:tabLst>
                <a:tab pos="179388" algn="l"/>
              </a:tabLst>
            </a:pPr>
            <a:r>
              <a:rPr lang="en-GB" sz="900" kern="1400" dirty="0">
                <a:solidFill>
                  <a:srgbClr val="042C50"/>
                </a:solidFill>
                <a:latin typeface="Arial" panose="020B0604020202020204" pitchFamily="34" charset="0"/>
              </a:rPr>
              <a:t>RSPduo has two tuners for widely-spaced multiband monitoring &amp; mix and match applications</a:t>
            </a:r>
            <a:endParaRPr lang="en-GB" sz="900" kern="1400" dirty="0">
              <a:solidFill>
                <a:srgbClr val="000000"/>
              </a:solidFill>
              <a:latin typeface="Calibri" panose="020F0502020204030204" pitchFamily="34" charset="0"/>
            </a:endParaRPr>
          </a:p>
          <a:p>
            <a:pPr marL="179388" indent="-179388">
              <a:lnSpc>
                <a:spcPct val="80000"/>
              </a:lnSpc>
              <a:spcBef>
                <a:spcPts val="500"/>
              </a:spcBef>
              <a:buFont typeface="Arial" panose="020B0604020202020204" pitchFamily="34" charset="0"/>
              <a:buChar char="•"/>
              <a:tabLst>
                <a:tab pos="179388" algn="l"/>
              </a:tabLst>
            </a:pPr>
            <a:r>
              <a:rPr lang="en-GB" sz="900" kern="1400" dirty="0">
                <a:solidFill>
                  <a:srgbClr val="042C50"/>
                </a:solidFill>
                <a:latin typeface="Arial" panose="020B0604020202020204" pitchFamily="34" charset="0"/>
              </a:rPr>
              <a:t>RSPduo offers diversity tuning for signal enhancement &amp; noise cancellation  </a:t>
            </a:r>
            <a:endParaRPr lang="en-GB" sz="900" kern="1400" dirty="0">
              <a:solidFill>
                <a:srgbClr val="000000"/>
              </a:solidFill>
              <a:latin typeface="Calibri" panose="020F0502020204030204" pitchFamily="34" charset="0"/>
            </a:endParaRPr>
          </a:p>
          <a:p>
            <a:pPr marL="179388" indent="-179388">
              <a:lnSpc>
                <a:spcPct val="80000"/>
              </a:lnSpc>
              <a:spcBef>
                <a:spcPts val="500"/>
              </a:spcBef>
              <a:buFont typeface="Arial" panose="020B0604020202020204" pitchFamily="34" charset="0"/>
              <a:buChar char="•"/>
              <a:tabLst>
                <a:tab pos="179388" algn="l"/>
              </a:tabLst>
            </a:pPr>
            <a:r>
              <a:rPr lang="en-GB" sz="900" kern="1400" dirty="0">
                <a:solidFill>
                  <a:srgbClr val="042C50"/>
                </a:solidFill>
                <a:latin typeface="Arial" panose="020B0604020202020204" pitchFamily="34" charset="0"/>
              </a:rPr>
              <a:t>Downloadable SD Card image and installer scripts for use with Raspberry Pi3 &amp; 4</a:t>
            </a:r>
            <a:endParaRPr lang="en-GB" sz="900" kern="1400" dirty="0">
              <a:solidFill>
                <a:srgbClr val="000000"/>
              </a:solidFill>
              <a:latin typeface="Calibri" panose="020F0502020204030204" pitchFamily="34" charset="0"/>
            </a:endParaRPr>
          </a:p>
          <a:p>
            <a:pPr marL="179388" indent="-179388">
              <a:lnSpc>
                <a:spcPct val="80000"/>
              </a:lnSpc>
              <a:spcBef>
                <a:spcPts val="500"/>
              </a:spcBef>
              <a:buFont typeface="Arial" panose="020B0604020202020204" pitchFamily="34" charset="0"/>
              <a:buChar char="•"/>
              <a:tabLst>
                <a:tab pos="179388" algn="l"/>
              </a:tabLst>
            </a:pPr>
            <a:r>
              <a:rPr lang="en-GB" sz="900" kern="1400" dirty="0">
                <a:solidFill>
                  <a:srgbClr val="042C50"/>
                </a:solidFill>
                <a:latin typeface="Arial" panose="020B0604020202020204" pitchFamily="34" charset="0"/>
              </a:rPr>
              <a:t>Backed by a large and growing SDR receiver user community</a:t>
            </a:r>
            <a:endParaRPr lang="en-GB" sz="900" kern="1400" dirty="0">
              <a:solidFill>
                <a:srgbClr val="000000"/>
              </a:solidFill>
              <a:latin typeface="Calibri" panose="020F0502020204030204" pitchFamily="34" charset="0"/>
            </a:endParaRPr>
          </a:p>
          <a:p>
            <a:pPr>
              <a:lnSpc>
                <a:spcPct val="80000"/>
              </a:lnSpc>
              <a:spcBef>
                <a:spcPts val="400"/>
              </a:spcBef>
            </a:pPr>
            <a:r>
              <a:rPr lang="en-GB" sz="900" kern="1400" dirty="0">
                <a:solidFill>
                  <a:srgbClr val="042C50"/>
                </a:solidFill>
                <a:latin typeface="Calibri" panose="020F0502020204030204" pitchFamily="34" charset="0"/>
              </a:rPr>
              <a:t> </a:t>
            </a:r>
            <a:endParaRPr lang="en-GB" sz="900" kern="1400" dirty="0">
              <a:solidFill>
                <a:srgbClr val="000000"/>
              </a:solidFill>
              <a:latin typeface="Calibri" panose="020F0502020204030204" pitchFamily="34" charset="0"/>
            </a:endParaRPr>
          </a:p>
          <a:p>
            <a:pPr>
              <a:lnSpc>
                <a:spcPct val="80000"/>
              </a:lnSpc>
            </a:pPr>
            <a:r>
              <a:rPr lang="en-GB" sz="900" b="1" kern="1400" dirty="0">
                <a:solidFill>
                  <a:srgbClr val="042C50"/>
                </a:solidFill>
                <a:latin typeface="Calibri" panose="020F0502020204030204" pitchFamily="34" charset="0"/>
              </a:rPr>
              <a:t> </a:t>
            </a:r>
            <a:endParaRPr lang="en-GB" sz="900" kern="1400" dirty="0">
              <a:solidFill>
                <a:srgbClr val="000000"/>
              </a:solidFill>
              <a:latin typeface="Calibri" panose="020F0502020204030204" pitchFamily="34" charset="0"/>
            </a:endParaRPr>
          </a:p>
          <a:p>
            <a:pPr>
              <a:lnSpc>
                <a:spcPct val="119000"/>
              </a:lnSpc>
              <a:spcAft>
                <a:spcPts val="600"/>
              </a:spcAft>
            </a:pPr>
            <a:r>
              <a:rPr lang="en-GB" sz="2000" kern="1400" dirty="0">
                <a:solidFill>
                  <a:srgbClr val="000000"/>
                </a:solidFill>
                <a:latin typeface="Calibri" panose="020F0502020204030204" pitchFamily="34" charset="0"/>
              </a:rPr>
              <a:t> </a:t>
            </a:r>
            <a:endParaRPr lang="en-GB" sz="2000" kern="1400" dirty="0">
              <a:ln>
                <a:noFill/>
              </a:ln>
              <a:solidFill>
                <a:srgbClr val="000000"/>
              </a:solidFill>
              <a:effectLst/>
              <a:latin typeface="Calibri" panose="020F0502020204030204" pitchFamily="34" charset="0"/>
            </a:endParaRPr>
          </a:p>
        </p:txBody>
      </p:sp>
      <p:sp>
        <p:nvSpPr>
          <p:cNvPr id="6" name="TextBox 5">
            <a:extLst>
              <a:ext uri="{FF2B5EF4-FFF2-40B4-BE49-F238E27FC236}">
                <a16:creationId xmlns:a16="http://schemas.microsoft.com/office/drawing/2014/main" id="{8FEA1BDB-2DA6-42D4-9488-760BC3247163}"/>
              </a:ext>
            </a:extLst>
          </p:cNvPr>
          <p:cNvSpPr txBox="1"/>
          <p:nvPr/>
        </p:nvSpPr>
        <p:spPr>
          <a:xfrm>
            <a:off x="1738569" y="7166199"/>
            <a:ext cx="1690432" cy="276999"/>
          </a:xfrm>
          <a:prstGeom prst="rect">
            <a:avLst/>
          </a:prstGeom>
          <a:noFill/>
        </p:spPr>
        <p:txBody>
          <a:bodyPr wrap="square" rtlCol="0">
            <a:spAutoFit/>
          </a:bodyPr>
          <a:lstStyle/>
          <a:p>
            <a:r>
              <a:rPr lang="en-GB" sz="1200" b="1" kern="1400" dirty="0">
                <a:solidFill>
                  <a:srgbClr val="042C50"/>
                </a:solidFill>
                <a:latin typeface="Arial" panose="020B0604020202020204" pitchFamily="34" charset="0"/>
              </a:rPr>
              <a:t>www.SDRplay.com</a:t>
            </a:r>
            <a:endParaRPr lang="en-GB" sz="1200" dirty="0"/>
          </a:p>
        </p:txBody>
      </p:sp>
      <p:pic>
        <p:nvPicPr>
          <p:cNvPr id="15" name="Picture 14" descr="A picture containing computer&#10;&#10;Description automatically generated">
            <a:extLst>
              <a:ext uri="{FF2B5EF4-FFF2-40B4-BE49-F238E27FC236}">
                <a16:creationId xmlns:a16="http://schemas.microsoft.com/office/drawing/2014/main" id="{F793C962-49F4-458E-ACB6-28AA870CAD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446312">
            <a:off x="3113605" y="468098"/>
            <a:ext cx="1823957" cy="1488045"/>
          </a:xfrm>
          <a:prstGeom prst="rect">
            <a:avLst/>
          </a:prstGeom>
        </p:spPr>
      </p:pic>
      <p:pic>
        <p:nvPicPr>
          <p:cNvPr id="3" name="Picture 2">
            <a:extLst>
              <a:ext uri="{FF2B5EF4-FFF2-40B4-BE49-F238E27FC236}">
                <a16:creationId xmlns:a16="http://schemas.microsoft.com/office/drawing/2014/main" id="{FEF691AB-3F44-411E-BD00-76E914108D61}"/>
              </a:ext>
            </a:extLst>
          </p:cNvPr>
          <p:cNvPicPr>
            <a:picLocks noChangeAspect="1"/>
          </p:cNvPicPr>
          <p:nvPr/>
        </p:nvPicPr>
        <p:blipFill>
          <a:blip r:embed="rId6"/>
          <a:stretch>
            <a:fillRect/>
          </a:stretch>
        </p:blipFill>
        <p:spPr>
          <a:xfrm>
            <a:off x="291236" y="5148150"/>
            <a:ext cx="4710251" cy="2018049"/>
          </a:xfrm>
          <a:prstGeom prst="rect">
            <a:avLst/>
          </a:prstGeom>
        </p:spPr>
      </p:pic>
    </p:spTree>
    <p:extLst>
      <p:ext uri="{BB962C8B-B14F-4D97-AF65-F5344CB8AC3E}">
        <p14:creationId xmlns:p14="http://schemas.microsoft.com/office/powerpoint/2010/main" val="1098088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93AACE4-CDA8-41C4-BF08-B45AC4F96096}"/>
              </a:ext>
            </a:extLst>
          </p:cNvPr>
          <p:cNvSpPr txBox="1"/>
          <p:nvPr/>
        </p:nvSpPr>
        <p:spPr>
          <a:xfrm>
            <a:off x="4599516" y="7197569"/>
            <a:ext cx="693209" cy="215444"/>
          </a:xfrm>
          <a:prstGeom prst="rect">
            <a:avLst/>
          </a:prstGeom>
          <a:solidFill>
            <a:schemeClr val="bg1"/>
          </a:solidFill>
        </p:spPr>
        <p:txBody>
          <a:bodyPr wrap="square" rtlCol="0">
            <a:spAutoFit/>
          </a:bodyPr>
          <a:lstStyle/>
          <a:p>
            <a:r>
              <a:rPr lang="en-GB" sz="800" dirty="0"/>
              <a:t>Jan 2021</a:t>
            </a:r>
          </a:p>
        </p:txBody>
      </p:sp>
      <p:pic>
        <p:nvPicPr>
          <p:cNvPr id="3" name="Picture 2" descr="A picture containing drawing&#10;&#10;Description automatically generated">
            <a:extLst>
              <a:ext uri="{FF2B5EF4-FFF2-40B4-BE49-F238E27FC236}">
                <a16:creationId xmlns:a16="http://schemas.microsoft.com/office/drawing/2014/main" id="{2D2EFE20-4628-47E0-8457-615F61AD0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151" y="78912"/>
            <a:ext cx="1426234" cy="422975"/>
          </a:xfrm>
          <a:prstGeom prst="rect">
            <a:avLst/>
          </a:prstGeom>
        </p:spPr>
      </p:pic>
      <p:sp>
        <p:nvSpPr>
          <p:cNvPr id="4" name="TextBox 3">
            <a:extLst>
              <a:ext uri="{FF2B5EF4-FFF2-40B4-BE49-F238E27FC236}">
                <a16:creationId xmlns:a16="http://schemas.microsoft.com/office/drawing/2014/main" id="{5A61EFC7-595D-4D4B-969B-7413802EE540}"/>
              </a:ext>
            </a:extLst>
          </p:cNvPr>
          <p:cNvSpPr txBox="1"/>
          <p:nvPr/>
        </p:nvSpPr>
        <p:spPr>
          <a:xfrm>
            <a:off x="1828292" y="229020"/>
            <a:ext cx="2934208" cy="276999"/>
          </a:xfrm>
          <a:prstGeom prst="rect">
            <a:avLst/>
          </a:prstGeom>
          <a:noFill/>
        </p:spPr>
        <p:txBody>
          <a:bodyPr wrap="square" rtlCol="0">
            <a:spAutoFit/>
          </a:bodyPr>
          <a:lstStyle/>
          <a:p>
            <a:r>
              <a:rPr lang="en-GB" sz="1200" b="1" i="1" dirty="0">
                <a:latin typeface="Arial Black" panose="020B0A04020102020204" pitchFamily="34" charset="0"/>
                <a:cs typeface="Arial" panose="020B0604020202020204" pitchFamily="34" charset="0"/>
              </a:rPr>
              <a:t>Radio Spectrum Processors</a:t>
            </a:r>
          </a:p>
        </p:txBody>
      </p:sp>
      <p:pic>
        <p:nvPicPr>
          <p:cNvPr id="8" name="Picture 7" descr="A circuit board&#10;&#10;Description automatically generated">
            <a:extLst>
              <a:ext uri="{FF2B5EF4-FFF2-40B4-BE49-F238E27FC236}">
                <a16:creationId xmlns:a16="http://schemas.microsoft.com/office/drawing/2014/main" id="{68BF3AAA-057E-4325-85BD-FC37C335635D}"/>
              </a:ext>
            </a:extLst>
          </p:cNvPr>
          <p:cNvPicPr>
            <a:picLocks noChangeAspect="1"/>
          </p:cNvPicPr>
          <p:nvPr/>
        </p:nvPicPr>
        <p:blipFill rotWithShape="1">
          <a:blip r:embed="rId3">
            <a:extLst>
              <a:ext uri="{28A0092B-C50C-407E-A947-70E740481C1C}">
                <a14:useLocalDpi xmlns:a14="http://schemas.microsoft.com/office/drawing/2010/main" val="0"/>
              </a:ext>
            </a:extLst>
          </a:blip>
          <a:srcRect l="16717" t="9368" r="21835" b="5670"/>
          <a:stretch/>
        </p:blipFill>
        <p:spPr>
          <a:xfrm>
            <a:off x="3043766" y="4620084"/>
            <a:ext cx="2058059" cy="1597871"/>
          </a:xfrm>
          <a:prstGeom prst="rect">
            <a:avLst/>
          </a:prstGeom>
        </p:spPr>
      </p:pic>
      <p:pic>
        <p:nvPicPr>
          <p:cNvPr id="10" name="Picture 9" descr="A close up of a device&#10;&#10;Description automatically generated">
            <a:extLst>
              <a:ext uri="{FF2B5EF4-FFF2-40B4-BE49-F238E27FC236}">
                <a16:creationId xmlns:a16="http://schemas.microsoft.com/office/drawing/2014/main" id="{5007040B-EFE1-4B0C-BE5C-B635DFC6246D}"/>
              </a:ext>
            </a:extLst>
          </p:cNvPr>
          <p:cNvPicPr>
            <a:picLocks noChangeAspect="1"/>
          </p:cNvPicPr>
          <p:nvPr/>
        </p:nvPicPr>
        <p:blipFill rotWithShape="1">
          <a:blip r:embed="rId4">
            <a:extLst>
              <a:ext uri="{28A0092B-C50C-407E-A947-70E740481C1C}">
                <a14:useLocalDpi xmlns:a14="http://schemas.microsoft.com/office/drawing/2010/main" val="0"/>
              </a:ext>
            </a:extLst>
          </a:blip>
          <a:srcRect l="7249" t="9752" r="5005" b="4756"/>
          <a:stretch/>
        </p:blipFill>
        <p:spPr>
          <a:xfrm>
            <a:off x="3373712" y="553630"/>
            <a:ext cx="1903392" cy="1390693"/>
          </a:xfrm>
          <a:prstGeom prst="rect">
            <a:avLst/>
          </a:prstGeom>
        </p:spPr>
      </p:pic>
      <p:pic>
        <p:nvPicPr>
          <p:cNvPr id="12" name="Picture 11" descr="A picture containing computer&#10;&#10;Description automatically generated">
            <a:extLst>
              <a:ext uri="{FF2B5EF4-FFF2-40B4-BE49-F238E27FC236}">
                <a16:creationId xmlns:a16="http://schemas.microsoft.com/office/drawing/2014/main" id="{BE026F17-3B9A-4F1C-8978-6A057F66B1BD}"/>
              </a:ext>
            </a:extLst>
          </p:cNvPr>
          <p:cNvPicPr>
            <a:picLocks noChangeAspect="1"/>
          </p:cNvPicPr>
          <p:nvPr/>
        </p:nvPicPr>
        <p:blipFill rotWithShape="1">
          <a:blip r:embed="rId5">
            <a:extLst>
              <a:ext uri="{28A0092B-C50C-407E-A947-70E740481C1C}">
                <a14:useLocalDpi xmlns:a14="http://schemas.microsoft.com/office/drawing/2010/main" val="0"/>
              </a:ext>
            </a:extLst>
          </a:blip>
          <a:srcRect l="8313" t="7188" r="11775" b="9796"/>
          <a:stretch/>
        </p:blipFill>
        <p:spPr>
          <a:xfrm rot="1633121">
            <a:off x="149544" y="2668889"/>
            <a:ext cx="1557447" cy="1319966"/>
          </a:xfrm>
          <a:prstGeom prst="rect">
            <a:avLst/>
          </a:prstGeom>
        </p:spPr>
      </p:pic>
      <p:sp>
        <p:nvSpPr>
          <p:cNvPr id="15" name="TextBox 14">
            <a:extLst>
              <a:ext uri="{FF2B5EF4-FFF2-40B4-BE49-F238E27FC236}">
                <a16:creationId xmlns:a16="http://schemas.microsoft.com/office/drawing/2014/main" id="{86E7D18E-C045-4A99-9733-7A46390D3218}"/>
              </a:ext>
            </a:extLst>
          </p:cNvPr>
          <p:cNvSpPr txBox="1"/>
          <p:nvPr/>
        </p:nvSpPr>
        <p:spPr>
          <a:xfrm>
            <a:off x="179424" y="598907"/>
            <a:ext cx="3194288" cy="1477328"/>
          </a:xfrm>
          <a:prstGeom prst="rect">
            <a:avLst/>
          </a:prstGeom>
          <a:noFill/>
        </p:spPr>
        <p:txBody>
          <a:bodyPr wrap="square" rtlCol="0">
            <a:spAutoFit/>
          </a:bodyPr>
          <a:lstStyle/>
          <a:p>
            <a:r>
              <a:rPr lang="en-GB" sz="900" b="1" dirty="0">
                <a:latin typeface="Arial" panose="020B0604020202020204" pitchFamily="34" charset="0"/>
                <a:cs typeface="Arial" panose="020B0604020202020204" pitchFamily="34" charset="0"/>
              </a:rPr>
              <a:t>The entry-level SDRplay RSP1A is a powerful wideband full featured 14-bit SDR which covers the RF spectrum from 1kHz to 2GHz. All it needs is a computer and an antenna to provide excellent communications receiver functionality. Combined with the power of ever-evolving </a:t>
            </a:r>
            <a:r>
              <a:rPr lang="en-GB" sz="900" b="1" dirty="0" err="1">
                <a:latin typeface="Arial" panose="020B0604020202020204" pitchFamily="34" charset="0"/>
                <a:cs typeface="Arial" panose="020B0604020202020204" pitchFamily="34" charset="0"/>
              </a:rPr>
              <a:t>SDRuno</a:t>
            </a:r>
            <a:r>
              <a:rPr lang="en-GB" sz="900" b="1" dirty="0">
                <a:latin typeface="Arial" panose="020B0604020202020204" pitchFamily="34" charset="0"/>
                <a:cs typeface="Arial" panose="020B0604020202020204" pitchFamily="34" charset="0"/>
              </a:rPr>
              <a:t> windows software, you can monitor up to 10MHz of spectrum at a time and optimise reception for the signals you want. A documented API allows developers to create new demodulators or applications around the platform.  </a:t>
            </a:r>
            <a:endParaRPr lang="en-GB" sz="900" dirty="0"/>
          </a:p>
        </p:txBody>
      </p:sp>
      <p:sp>
        <p:nvSpPr>
          <p:cNvPr id="18" name="TextBox 17">
            <a:extLst>
              <a:ext uri="{FF2B5EF4-FFF2-40B4-BE49-F238E27FC236}">
                <a16:creationId xmlns:a16="http://schemas.microsoft.com/office/drawing/2014/main" id="{48D292A1-DAA1-4B61-A092-361C938A7579}"/>
              </a:ext>
            </a:extLst>
          </p:cNvPr>
          <p:cNvSpPr txBox="1"/>
          <p:nvPr/>
        </p:nvSpPr>
        <p:spPr>
          <a:xfrm>
            <a:off x="2111793" y="2562704"/>
            <a:ext cx="2788453" cy="1338828"/>
          </a:xfrm>
          <a:prstGeom prst="rect">
            <a:avLst/>
          </a:prstGeom>
          <a:noFill/>
        </p:spPr>
        <p:txBody>
          <a:bodyPr wrap="square" rtlCol="0">
            <a:spAutoFit/>
          </a:bodyPr>
          <a:lstStyle/>
          <a:p>
            <a:r>
              <a:rPr lang="en-GB" altLang="en-US" sz="900" b="1" dirty="0">
                <a:solidFill>
                  <a:srgbClr val="000000"/>
                </a:solidFill>
                <a:latin typeface="Arial" panose="020B0604020202020204" pitchFamily="34" charset="0"/>
              </a:rPr>
              <a:t>Housed in a  strong steel case, in addition to the functionality of the RSP1A, the </a:t>
            </a:r>
            <a:r>
              <a:rPr lang="en-GB" altLang="en-US" sz="900" b="1" dirty="0" err="1">
                <a:solidFill>
                  <a:srgbClr val="000000"/>
                </a:solidFill>
                <a:latin typeface="Arial" panose="020B0604020202020204" pitchFamily="34" charset="0"/>
              </a:rPr>
              <a:t>RSPdx</a:t>
            </a:r>
            <a:r>
              <a:rPr lang="en-GB" altLang="en-US" sz="900" b="1" dirty="0">
                <a:solidFill>
                  <a:srgbClr val="000000"/>
                </a:solidFill>
                <a:latin typeface="Arial" panose="020B0604020202020204" pitchFamily="34" charset="0"/>
              </a:rPr>
              <a:t> provides three software selectable antenna inputs and an external clock input. It offers substantially enhanced HF performance, using </a:t>
            </a:r>
            <a:r>
              <a:rPr lang="en-GB" altLang="en-US" sz="900" b="1" dirty="0" err="1">
                <a:solidFill>
                  <a:srgbClr val="000000"/>
                </a:solidFill>
                <a:latin typeface="Arial" panose="020B0604020202020204" pitchFamily="34" charset="0"/>
              </a:rPr>
              <a:t>SDRuno’s</a:t>
            </a:r>
            <a:r>
              <a:rPr lang="en-GB" altLang="en-US" sz="900" b="1" dirty="0">
                <a:solidFill>
                  <a:srgbClr val="000000"/>
                </a:solidFill>
                <a:latin typeface="Arial" panose="020B0604020202020204" pitchFamily="34" charset="0"/>
              </a:rPr>
              <a:t> “HDR mode” optimised for the demanding radio reception conditions below 2MHz.  An additional 500kHz low pass filter is also included for LF/VLF enthusiasts.</a:t>
            </a:r>
            <a:endParaRPr lang="en-GB" dirty="0"/>
          </a:p>
        </p:txBody>
      </p:sp>
      <p:sp>
        <p:nvSpPr>
          <p:cNvPr id="19" name="TextBox 18">
            <a:extLst>
              <a:ext uri="{FF2B5EF4-FFF2-40B4-BE49-F238E27FC236}">
                <a16:creationId xmlns:a16="http://schemas.microsoft.com/office/drawing/2014/main" id="{10CCF5BA-EAA8-4E9D-86A7-7334229DDD50}"/>
              </a:ext>
            </a:extLst>
          </p:cNvPr>
          <p:cNvSpPr txBox="1"/>
          <p:nvPr/>
        </p:nvSpPr>
        <p:spPr>
          <a:xfrm>
            <a:off x="4489671" y="1740453"/>
            <a:ext cx="742729" cy="246221"/>
          </a:xfrm>
          <a:prstGeom prst="rect">
            <a:avLst/>
          </a:prstGeom>
          <a:noFill/>
        </p:spPr>
        <p:txBody>
          <a:bodyPr wrap="square" rtlCol="0">
            <a:spAutoFit/>
          </a:bodyPr>
          <a:lstStyle/>
          <a:p>
            <a:r>
              <a:rPr lang="en-GB" sz="1000" b="1" i="1" dirty="0">
                <a:latin typeface="Arial Black" panose="020B0A04020102020204" pitchFamily="34" charset="0"/>
                <a:cs typeface="Arial" panose="020B0604020202020204" pitchFamily="34" charset="0"/>
              </a:rPr>
              <a:t>RSP1A</a:t>
            </a:r>
          </a:p>
        </p:txBody>
      </p:sp>
      <p:sp>
        <p:nvSpPr>
          <p:cNvPr id="20" name="TextBox 19">
            <a:extLst>
              <a:ext uri="{FF2B5EF4-FFF2-40B4-BE49-F238E27FC236}">
                <a16:creationId xmlns:a16="http://schemas.microsoft.com/office/drawing/2014/main" id="{2BC2563A-4CDA-48E1-A5B1-5BD924C968EA}"/>
              </a:ext>
            </a:extLst>
          </p:cNvPr>
          <p:cNvSpPr txBox="1"/>
          <p:nvPr/>
        </p:nvSpPr>
        <p:spPr>
          <a:xfrm>
            <a:off x="4325408" y="4303549"/>
            <a:ext cx="742729" cy="246221"/>
          </a:xfrm>
          <a:prstGeom prst="rect">
            <a:avLst/>
          </a:prstGeom>
          <a:noFill/>
        </p:spPr>
        <p:txBody>
          <a:bodyPr wrap="square" rtlCol="0">
            <a:spAutoFit/>
          </a:bodyPr>
          <a:lstStyle/>
          <a:p>
            <a:r>
              <a:rPr lang="en-GB" sz="1000" b="1" i="1" dirty="0">
                <a:latin typeface="Arial Black" panose="020B0A04020102020204" pitchFamily="34" charset="0"/>
                <a:cs typeface="Arial" panose="020B0604020202020204" pitchFamily="34" charset="0"/>
              </a:rPr>
              <a:t>RSPduo</a:t>
            </a:r>
          </a:p>
        </p:txBody>
      </p:sp>
      <p:sp>
        <p:nvSpPr>
          <p:cNvPr id="21" name="TextBox 20">
            <a:extLst>
              <a:ext uri="{FF2B5EF4-FFF2-40B4-BE49-F238E27FC236}">
                <a16:creationId xmlns:a16="http://schemas.microsoft.com/office/drawing/2014/main" id="{D56908F6-AF1E-4BE8-8DD4-32EEA85E13B6}"/>
              </a:ext>
            </a:extLst>
          </p:cNvPr>
          <p:cNvSpPr txBox="1"/>
          <p:nvPr/>
        </p:nvSpPr>
        <p:spPr>
          <a:xfrm>
            <a:off x="214092" y="2301980"/>
            <a:ext cx="2308975" cy="246221"/>
          </a:xfrm>
          <a:prstGeom prst="rect">
            <a:avLst/>
          </a:prstGeom>
          <a:noFill/>
        </p:spPr>
        <p:txBody>
          <a:bodyPr wrap="square" rtlCol="0">
            <a:spAutoFit/>
          </a:bodyPr>
          <a:lstStyle/>
          <a:p>
            <a:r>
              <a:rPr lang="en-GB" sz="1000" b="1" i="1" dirty="0">
                <a:latin typeface="Arial Black" panose="020B0A04020102020204" pitchFamily="34" charset="0"/>
                <a:cs typeface="Arial" panose="020B0604020202020204" pitchFamily="34" charset="0"/>
              </a:rPr>
              <a:t>The </a:t>
            </a:r>
            <a:r>
              <a:rPr lang="en-GB" sz="1000" b="1" i="1" dirty="0" err="1">
                <a:latin typeface="Arial Black" panose="020B0A04020102020204" pitchFamily="34" charset="0"/>
                <a:cs typeface="Arial" panose="020B0604020202020204" pitchFamily="34" charset="0"/>
              </a:rPr>
              <a:t>RSPdx</a:t>
            </a:r>
            <a:endParaRPr lang="en-GB" sz="1000" b="1" i="1" dirty="0">
              <a:latin typeface="Arial Black" panose="020B0A040201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1D8D5B4-E847-40EF-B080-098531427B57}"/>
              </a:ext>
            </a:extLst>
          </p:cNvPr>
          <p:cNvSpPr txBox="1"/>
          <p:nvPr/>
        </p:nvSpPr>
        <p:spPr>
          <a:xfrm>
            <a:off x="214092" y="4297200"/>
            <a:ext cx="2859307" cy="2031325"/>
          </a:xfrm>
          <a:prstGeom prst="rect">
            <a:avLst/>
          </a:prstGeom>
          <a:noFill/>
        </p:spPr>
        <p:txBody>
          <a:bodyPr wrap="square" rtlCol="0">
            <a:spAutoFit/>
          </a:bodyPr>
          <a:lstStyle/>
          <a:p>
            <a:r>
              <a:rPr lang="en-GB" sz="900" b="1" dirty="0">
                <a:latin typeface="Arial" panose="020B0604020202020204" pitchFamily="34" charset="0"/>
                <a:cs typeface="Arial" panose="020B0604020202020204" pitchFamily="34" charset="0"/>
              </a:rPr>
              <a:t>The SDRplay RSPduo is a complete dual-tuner SDR receiver. Like the other models, it’s a wideband full featured 14-bit SDR which covers the RF spectrum from 1kHz to 2GHz giving 10MHz of spectrum visibility. Alternatively, it can simultaneously monitor two completely separate 2MHz bands of spectrum anywhere between 1kHz and 2GHz. With </a:t>
            </a:r>
            <a:r>
              <a:rPr lang="en-GB" sz="900" b="1" dirty="0" err="1">
                <a:latin typeface="Arial" panose="020B0604020202020204" pitchFamily="34" charset="0"/>
                <a:cs typeface="Arial" panose="020B0604020202020204" pitchFamily="34" charset="0"/>
              </a:rPr>
              <a:t>SDRuno</a:t>
            </a:r>
            <a:r>
              <a:rPr lang="en-GB" sz="900" b="1" dirty="0">
                <a:latin typeface="Arial" panose="020B0604020202020204" pitchFamily="34" charset="0"/>
                <a:cs typeface="Arial" panose="020B0604020202020204" pitchFamily="34" charset="0"/>
              </a:rPr>
              <a:t> software, the RSPduo can provide diversity tuning which enables both signal enhancement and noise cancellation. The RSPduo also provides three software selectable antenna inputs, one of which is a high impedance input for direct connection to a long wire antenna  </a:t>
            </a:r>
          </a:p>
        </p:txBody>
      </p:sp>
      <p:cxnSp>
        <p:nvCxnSpPr>
          <p:cNvPr id="6" name="Straight Connector 5">
            <a:extLst>
              <a:ext uri="{FF2B5EF4-FFF2-40B4-BE49-F238E27FC236}">
                <a16:creationId xmlns:a16="http://schemas.microsoft.com/office/drawing/2014/main" id="{7073984D-7958-41D2-833F-D1E3924D90DF}"/>
              </a:ext>
            </a:extLst>
          </p:cNvPr>
          <p:cNvCxnSpPr/>
          <p:nvPr/>
        </p:nvCxnSpPr>
        <p:spPr>
          <a:xfrm>
            <a:off x="1528233" y="2252133"/>
            <a:ext cx="19777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0524D05-606E-4F3D-B6E8-66C2464B7398}"/>
              </a:ext>
            </a:extLst>
          </p:cNvPr>
          <p:cNvCxnSpPr/>
          <p:nvPr/>
        </p:nvCxnSpPr>
        <p:spPr>
          <a:xfrm>
            <a:off x="1828292" y="4096054"/>
            <a:ext cx="19777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ADE3032-E8D1-4C75-8A82-D9919CCAD613}"/>
              </a:ext>
            </a:extLst>
          </p:cNvPr>
          <p:cNvCxnSpPr/>
          <p:nvPr/>
        </p:nvCxnSpPr>
        <p:spPr>
          <a:xfrm>
            <a:off x="1828292" y="6517521"/>
            <a:ext cx="19777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3F2508-844D-47AF-9F11-1B829D74C72E}"/>
              </a:ext>
            </a:extLst>
          </p:cNvPr>
          <p:cNvSpPr/>
          <p:nvPr/>
        </p:nvSpPr>
        <p:spPr>
          <a:xfrm>
            <a:off x="146321" y="6647387"/>
            <a:ext cx="4955504" cy="507831"/>
          </a:xfrm>
          <a:prstGeom prst="rect">
            <a:avLst/>
          </a:prstGeom>
        </p:spPr>
        <p:txBody>
          <a:bodyPr wrap="square">
            <a:spAutoFit/>
          </a:bodyPr>
          <a:lstStyle/>
          <a:p>
            <a:pPr algn="ctr"/>
            <a:r>
              <a:rPr lang="en-GB" sz="900" b="1" dirty="0">
                <a:latin typeface="Arial" panose="020B0604020202020204" pitchFamily="34" charset="0"/>
                <a:cs typeface="Arial" panose="020B0604020202020204" pitchFamily="34" charset="0"/>
              </a:rPr>
              <a:t>When used with </a:t>
            </a:r>
            <a:r>
              <a:rPr lang="en-GB" sz="900" b="1" dirty="0" err="1">
                <a:latin typeface="Arial" panose="020B0604020202020204" pitchFamily="34" charset="0"/>
                <a:cs typeface="Arial" panose="020B0604020202020204" pitchFamily="34" charset="0"/>
              </a:rPr>
              <a:t>SDRplay’s</a:t>
            </a:r>
            <a:r>
              <a:rPr lang="en-GB" sz="900" b="1" dirty="0">
                <a:latin typeface="Arial" panose="020B0604020202020204" pitchFamily="34" charset="0"/>
                <a:cs typeface="Arial" panose="020B0604020202020204" pitchFamily="34" charset="0"/>
              </a:rPr>
              <a:t> own </a:t>
            </a:r>
            <a:r>
              <a:rPr lang="en-GB" sz="900" b="1" dirty="0" err="1">
                <a:latin typeface="Arial" panose="020B0604020202020204" pitchFamily="34" charset="0"/>
                <a:cs typeface="Arial" panose="020B0604020202020204" pitchFamily="34" charset="0"/>
              </a:rPr>
              <a:t>SDRuno</a:t>
            </a:r>
            <a:r>
              <a:rPr lang="en-GB" sz="900" b="1" dirty="0">
                <a:latin typeface="Arial" panose="020B0604020202020204" pitchFamily="34" charset="0"/>
                <a:cs typeface="Arial" panose="020B0604020202020204" pitchFamily="34" charset="0"/>
              </a:rPr>
              <a:t> software, the RSP becomes a high performance general coverage receiver or spectrum monitoring instrument for the lab. A stand-alone spectrum analyser software package is also available </a:t>
            </a:r>
            <a:endParaRPr lang="en-GB" sz="900" dirty="0"/>
          </a:p>
        </p:txBody>
      </p:sp>
      <p:sp>
        <p:nvSpPr>
          <p:cNvPr id="22" name="TextBox 21">
            <a:extLst>
              <a:ext uri="{FF2B5EF4-FFF2-40B4-BE49-F238E27FC236}">
                <a16:creationId xmlns:a16="http://schemas.microsoft.com/office/drawing/2014/main" id="{E2F02F7A-D8B9-4FD6-9743-BC5B2B928966}"/>
              </a:ext>
            </a:extLst>
          </p:cNvPr>
          <p:cNvSpPr txBox="1"/>
          <p:nvPr/>
        </p:nvSpPr>
        <p:spPr>
          <a:xfrm>
            <a:off x="1738569" y="7166199"/>
            <a:ext cx="1690432" cy="276999"/>
          </a:xfrm>
          <a:prstGeom prst="rect">
            <a:avLst/>
          </a:prstGeom>
          <a:noFill/>
        </p:spPr>
        <p:txBody>
          <a:bodyPr wrap="square" rtlCol="0">
            <a:spAutoFit/>
          </a:bodyPr>
          <a:lstStyle/>
          <a:p>
            <a:r>
              <a:rPr lang="en-GB" sz="1200" b="1" kern="1400" dirty="0">
                <a:latin typeface="Arial" panose="020B0604020202020204" pitchFamily="34" charset="0"/>
              </a:rPr>
              <a:t>www.SDRplay.com</a:t>
            </a:r>
            <a:endParaRPr lang="en-GB" sz="1200" dirty="0"/>
          </a:p>
        </p:txBody>
      </p:sp>
    </p:spTree>
    <p:extLst>
      <p:ext uri="{BB962C8B-B14F-4D97-AF65-F5344CB8AC3E}">
        <p14:creationId xmlns:p14="http://schemas.microsoft.com/office/powerpoint/2010/main" val="4840391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651</TotalTime>
  <Words>444</Words>
  <Application>Microsoft Office PowerPoint</Application>
  <PresentationFormat>Custom</PresentationFormat>
  <Paragraphs>27</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Arial Black</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Hudson</dc:creator>
  <cp:lastModifiedBy>Jon Hudson</cp:lastModifiedBy>
  <cp:revision>28</cp:revision>
  <dcterms:created xsi:type="dcterms:W3CDTF">2019-06-06T09:40:51Z</dcterms:created>
  <dcterms:modified xsi:type="dcterms:W3CDTF">2021-01-26T19:55:14Z</dcterms:modified>
</cp:coreProperties>
</file>